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4"/>
  </p:notesMasterIdLst>
  <p:sldIdLst>
    <p:sldId id="310" r:id="rId2"/>
    <p:sldId id="260" r:id="rId3"/>
    <p:sldId id="257" r:id="rId4"/>
    <p:sldId id="281" r:id="rId5"/>
    <p:sldId id="261" r:id="rId6"/>
    <p:sldId id="282" r:id="rId7"/>
    <p:sldId id="283" r:id="rId8"/>
    <p:sldId id="268" r:id="rId9"/>
    <p:sldId id="284" r:id="rId10"/>
    <p:sldId id="285" r:id="rId11"/>
    <p:sldId id="274" r:id="rId12"/>
    <p:sldId id="296" r:id="rId13"/>
    <p:sldId id="297" r:id="rId14"/>
    <p:sldId id="275" r:id="rId15"/>
    <p:sldId id="298" r:id="rId16"/>
    <p:sldId id="299" r:id="rId17"/>
    <p:sldId id="276" r:id="rId18"/>
    <p:sldId id="300" r:id="rId19"/>
    <p:sldId id="301" r:id="rId20"/>
    <p:sldId id="280" r:id="rId21"/>
    <p:sldId id="302" r:id="rId22"/>
    <p:sldId id="303" r:id="rId23"/>
    <p:sldId id="277" r:id="rId24"/>
    <p:sldId id="304" r:id="rId25"/>
    <p:sldId id="305" r:id="rId26"/>
    <p:sldId id="278" r:id="rId27"/>
    <p:sldId id="306" r:id="rId28"/>
    <p:sldId id="307" r:id="rId29"/>
    <p:sldId id="279" r:id="rId30"/>
    <p:sldId id="308" r:id="rId31"/>
    <p:sldId id="309" r:id="rId32"/>
    <p:sldId id="311" r:id="rId3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FF0000"/>
    <a:srgbClr val="3366FF"/>
    <a:srgbClr val="C0C0C0"/>
    <a:srgbClr val="4D4D4D"/>
    <a:srgbClr val="FF9933"/>
    <a:srgbClr val="B2B2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4" autoAdjust="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648611-AF86-47A1-88F5-B76747D13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30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A95F4D7-09C2-4BF7-BF26-5CA026BABEA9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11DD0F-84A4-4F5B-8049-635023A931F1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A5D5DD-E02F-4364-B74E-E846ABDA0B20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6EE571-4C96-4DE2-B1DE-85EC36E54789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324627-F2BB-4731-8E93-720A837C3017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E3B356-EB94-48B8-8D51-F8E50F6AB417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57FECE6-99D2-426D-8D40-0F4A3BB3CB34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94A07E6-11E9-45FC-9649-A5136942E198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51D14B-CF51-4A53-B775-A618FE0F0D52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4DCB67-5619-418F-976B-A8E1289A97AE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9B9AF0-A6CB-4D65-BA0C-8D59DEEC44AC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65DF2B-8CCA-45D1-8499-5DD6DC6202D4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2BE239-D62A-4B57-BE66-E33CA1C85C46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4CE0A1-C804-4353-A8B5-A7E63F179E24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14CB7A-26B4-488A-8F09-C8B15FB4E00C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573FF41-FE0E-48BB-9E4B-DBC4A852BCCC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1EAF63E-A269-46E1-A2AA-706F5A91F0DC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E42486-F4AE-4D78-9699-B65633F6EB77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6885AB-2D81-4B2F-8A08-A678102EF901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BA4609-6F6A-4A59-AFC8-55309B931319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094B90C-F2D6-4BCA-A17B-1F43FC845B38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C8983F6-C1E8-4717-A853-FA3980A5BD81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6AFE5D-E719-45FA-A84E-94BAEEB4AD34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0705455-BFBB-41DA-9416-34533B9E1739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898B0C-B2DA-4C44-AF87-E992B6FDD672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D1FA565-3C40-4DD6-BF01-CB283FFCB04F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5857A19-630E-4818-8381-C8BB9AEE3134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A8060B-3087-4A61-870A-D4BED45BA78A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3FDF41-4083-42A0-BFCE-B0A3CAEFA2D7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4AD412-F7AA-4161-8C4D-3DF12E0ABF09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4094C3-5929-4551-8F88-6835BA866DA4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0271B54-F59F-415B-A0E0-C946F93724C8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0D39D-9DC1-409A-86A9-D25BC5B5B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64149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6817E-FF99-4A57-A2B4-9BD85EF2D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90525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1DDE8-5E5F-4D81-B52B-08576B8EE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02797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AB98F-7F81-4FD6-8813-73221C2CF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96481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N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160A2-9D3B-44A4-A5DF-D31D30EF1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33015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44BC8-20A0-40C5-BB13-4C2588BA9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9590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A3104-AFDF-4EA9-B9A9-9E33132D1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34934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197F7-AD32-4C1F-8758-0C4E2C52F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62743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EE454-F99E-4E97-A141-8CB143BC5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85648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A77B-3ECD-420D-AE90-B8A1450AD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06084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0970C-46E6-43C2-AD36-81620337A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41273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F0307-A1CA-4253-A909-43B025E15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23102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62017-244D-45A5-B250-FD4C9004E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6465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E14E965-1374-479C-82CD-F39488DC6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med">
    <p:random/>
    <p:sndAc>
      <p:stSnd loop="1">
        <p:snd r:embed="rId15" name="bgmusic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12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23.xml"/><Relationship Id="rId5" Type="http://schemas.openxmlformats.org/officeDocument/2006/relationships/slide" Target="slide5.xml"/><Relationship Id="rId10" Type="http://schemas.openxmlformats.org/officeDocument/2006/relationships/slide" Target="slide20.xml"/><Relationship Id="rId4" Type="http://schemas.openxmlformats.org/officeDocument/2006/relationships/slide" Target="slide2.xml"/><Relationship Id="rId9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6" Type="http://schemas.openxmlformats.org/officeDocument/2006/relationships/image" Target="../media/image8.wmf"/><Relationship Id="rId5" Type="http://schemas.openxmlformats.org/officeDocument/2006/relationships/slide" Target="slide8.xml"/><Relationship Id="rId4" Type="http://schemas.openxmlformats.org/officeDocument/2006/relationships/image" Target="../media/image7.jpe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slide" Target="slide12.xml"/><Relationship Id="rId5" Type="http://schemas.openxmlformats.org/officeDocument/2006/relationships/slide" Target="slide13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6" Type="http://schemas.openxmlformats.org/officeDocument/2006/relationships/image" Target="../media/image8.wmf"/><Relationship Id="rId5" Type="http://schemas.openxmlformats.org/officeDocument/2006/relationships/slide" Target="slide11.xml"/><Relationship Id="rId4" Type="http://schemas.openxmlformats.org/officeDocument/2006/relationships/image" Target="../media/image7.jpe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slide" Target="slide17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6" Type="http://schemas.openxmlformats.org/officeDocument/2006/relationships/image" Target="../media/image8.wmf"/><Relationship Id="rId5" Type="http://schemas.openxmlformats.org/officeDocument/2006/relationships/slide" Target="slide14.xml"/><Relationship Id="rId4" Type="http://schemas.openxmlformats.org/officeDocument/2006/relationships/image" Target="../media/image7.jpe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slide" Target="slide20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6" Type="http://schemas.openxmlformats.org/officeDocument/2006/relationships/image" Target="../media/image8.wmf"/><Relationship Id="rId5" Type="http://schemas.openxmlformats.org/officeDocument/2006/relationships/slide" Target="slide17.xml"/><Relationship Id="rId4" Type="http://schemas.openxmlformats.org/officeDocument/2006/relationships/image" Target="../media/image7.jpe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slide" Target="slide3.xml"/><Relationship Id="rId5" Type="http://schemas.openxmlformats.org/officeDocument/2006/relationships/slide" Target="slide4.xml"/><Relationship Id="rId10" Type="http://schemas.openxmlformats.org/officeDocument/2006/relationships/image" Target="../media/image4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slide" Target="slide23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6" Type="http://schemas.openxmlformats.org/officeDocument/2006/relationships/image" Target="../media/image8.wmf"/><Relationship Id="rId5" Type="http://schemas.openxmlformats.org/officeDocument/2006/relationships/slide" Target="slide20.xml"/><Relationship Id="rId4" Type="http://schemas.openxmlformats.org/officeDocument/2006/relationships/image" Target="../media/image7.jpeg"/><Relationship Id="rId9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slide" Target="slide26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6" Type="http://schemas.openxmlformats.org/officeDocument/2006/relationships/image" Target="../media/image8.wmf"/><Relationship Id="rId5" Type="http://schemas.openxmlformats.org/officeDocument/2006/relationships/slide" Target="slide23.xml"/><Relationship Id="rId4" Type="http://schemas.openxmlformats.org/officeDocument/2006/relationships/image" Target="../media/image7.jpeg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slide" Target="slide29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4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6" Type="http://schemas.openxmlformats.org/officeDocument/2006/relationships/image" Target="../media/image8.wmf"/><Relationship Id="rId5" Type="http://schemas.openxmlformats.org/officeDocument/2006/relationships/slide" Target="slide26.xml"/><Relationship Id="rId4" Type="http://schemas.openxmlformats.org/officeDocument/2006/relationships/image" Target="../media/image7.jpeg"/><Relationship Id="rId9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slide" Target="slide30.xml"/><Relationship Id="rId5" Type="http://schemas.openxmlformats.org/officeDocument/2006/relationships/slide" Target="slide3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slide" Target="slide5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4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slide" Target="slide32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6" Type="http://schemas.openxmlformats.org/officeDocument/2006/relationships/image" Target="../media/image8.wmf"/><Relationship Id="rId5" Type="http://schemas.openxmlformats.org/officeDocument/2006/relationships/slide" Target="slide29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Jim\LHS\Millionaire\start-end.wav" TargetMode="Externa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7.jpe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slide" Target="slide8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6" Type="http://schemas.openxmlformats.org/officeDocument/2006/relationships/image" Target="../media/image8.wmf"/><Relationship Id="rId5" Type="http://schemas.openxmlformats.org/officeDocument/2006/relationships/slide" Target="slide5.xml"/><Relationship Id="rId4" Type="http://schemas.openxmlformats.org/officeDocument/2006/relationships/image" Target="../media/image7.jpe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slide" Target="slide11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3"/>
          <p:cNvSpPr txBox="1">
            <a:spLocks noChangeArrowheads="1"/>
          </p:cNvSpPr>
          <p:nvPr/>
        </p:nvSpPr>
        <p:spPr bwMode="auto">
          <a:xfrm>
            <a:off x="1042988" y="6237288"/>
            <a:ext cx="345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051" name="Text Box 19"/>
          <p:cNvSpPr txBox="1">
            <a:spLocks noChangeArrowheads="1"/>
          </p:cNvSpPr>
          <p:nvPr/>
        </p:nvSpPr>
        <p:spPr bwMode="auto">
          <a:xfrm>
            <a:off x="539750" y="6092825"/>
            <a:ext cx="8239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4000" b="1">
                <a:solidFill>
                  <a:srgbClr val="FF0000"/>
                </a:solidFill>
                <a:latin typeface="Arial" charset="0"/>
                <a:hlinkClick r:id="rId4" action="ppaction://hlinksldjump"/>
              </a:rPr>
              <a:t>1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  <a:hlinkClick r:id="rId5" action="ppaction://hlinksldjump"/>
              </a:rPr>
              <a:t>2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  <a:hlinkClick r:id="rId6" action="ppaction://hlinksldjump"/>
              </a:rPr>
              <a:t>3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  <a:hlinkClick r:id="rId7" action="ppaction://hlinksldjump"/>
              </a:rPr>
              <a:t>4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  <a:hlinkClick r:id="rId8" action="ppaction://hlinksldjump"/>
              </a:rPr>
              <a:t>5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  <a:hlinkClick r:id="rId9" action="ppaction://hlinksldjump"/>
              </a:rPr>
              <a:t>6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  <a:hlinkClick r:id="rId10" action="ppaction://hlinksldjump"/>
              </a:rPr>
              <a:t>7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  <a:hlinkClick r:id="rId11" action="ppaction://hlinksldjump"/>
              </a:rPr>
              <a:t>8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  <a:hlinkClick r:id="rId7" action="ppaction://hlinksldjump"/>
              </a:rPr>
              <a:t>9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  <a:hlinkClick r:id="rId8" action="ppaction://hlinksldjump"/>
              </a:rPr>
              <a:t>10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</a:rPr>
              <a:t> </a:t>
            </a:r>
            <a:endParaRPr lang="en-GB" altLang="en-US" sz="4000"/>
          </a:p>
        </p:txBody>
      </p:sp>
      <p:pic>
        <p:nvPicPr>
          <p:cNvPr id="2052" name="Picture 10" descr="Millionaire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14400"/>
            <a:ext cx="439261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755650" y="5445125"/>
            <a:ext cx="7272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2400" b="1">
                <a:solidFill>
                  <a:schemeClr val="bg1"/>
                </a:solidFill>
              </a:rPr>
              <a:t>CLICK below on the desired question number</a:t>
            </a:r>
            <a:endParaRPr lang="en-NZ" altLang="en-US" sz="2400"/>
          </a:p>
        </p:txBody>
      </p:sp>
    </p:spTree>
  </p:cSld>
  <p:clrMapOvr>
    <a:masterClrMapping/>
  </p:clrMapOvr>
  <p:transition spd="med">
    <p:random/>
    <p:sndAc>
      <p:stSnd>
        <p:snd r:embed="rId3" name="start-e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Oh dear!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  <a:latin typeface="Goudy Stout" pitchFamily="18" charset="0"/>
              </a:rPr>
              <a:t>That’s incorrect…</a:t>
            </a:r>
          </a:p>
        </p:txBody>
      </p:sp>
      <p:pic>
        <p:nvPicPr>
          <p:cNvPr id="11268" name="Picture 4" descr="amsad">
            <a:hlinkClick r:id="rId5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133600"/>
            <a:ext cx="1966913" cy="4114800"/>
          </a:xfrm>
        </p:spPr>
      </p:pic>
      <p:pic>
        <p:nvPicPr>
          <p:cNvPr id="100358" name="wron158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ronganswer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8769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Millionair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6663"/>
            <a:ext cx="1811338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1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5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228600" y="228600"/>
            <a:ext cx="8736013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1232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1232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12330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2331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12327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12328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2329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12293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2294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2295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2296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2297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2298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2299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C0C0C0"/>
                </a:solidFill>
                <a:latin typeface="Arial" charset="0"/>
              </a:rPr>
              <a:t>42</a:t>
            </a:r>
          </a:p>
        </p:txBody>
      </p:sp>
      <p:sp>
        <p:nvSpPr>
          <p:cNvPr id="12300" name="Text Box 19"/>
          <p:cNvSpPr txBox="1">
            <a:spLocks noChangeArrowheads="1"/>
          </p:cNvSpPr>
          <p:nvPr/>
        </p:nvSpPr>
        <p:spPr bwMode="auto">
          <a:xfrm>
            <a:off x="5715000" y="42672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rgbClr val="C0C0C0"/>
                </a:solidFill>
                <a:latin typeface="Arial" charset="0"/>
              </a:rPr>
              <a:t>36</a:t>
            </a:r>
            <a:endParaRPr lang="en-US" altLang="en-US" sz="1400" b="1">
              <a:solidFill>
                <a:srgbClr val="C0C0C0"/>
              </a:solidFill>
              <a:latin typeface="Arial" charset="0"/>
            </a:endParaRPr>
          </a:p>
        </p:txBody>
      </p:sp>
      <p:grpSp>
        <p:nvGrpSpPr>
          <p:cNvPr id="12301" name="Group 20"/>
          <p:cNvGrpSpPr>
            <a:grpSpLocks/>
          </p:cNvGrpSpPr>
          <p:nvPr/>
        </p:nvGrpSpPr>
        <p:grpSpPr bwMode="auto">
          <a:xfrm>
            <a:off x="685800" y="609600"/>
            <a:ext cx="7847013" cy="1090613"/>
            <a:chOff x="432" y="384"/>
            <a:chExt cx="4944" cy="1728"/>
          </a:xfrm>
        </p:grpSpPr>
        <p:sp>
          <p:nvSpPr>
            <p:cNvPr id="12322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C0C0C0"/>
                  </a:solidFill>
                </a:rPr>
                <a:t> </a:t>
              </a:r>
              <a:r>
                <a:rPr lang="en-GB" altLang="en-US" sz="2400">
                  <a:solidFill>
                    <a:schemeClr val="hlink"/>
                  </a:solidFill>
                </a:rPr>
                <a:t>QUESTION 4 </a:t>
              </a:r>
              <a:r>
                <a:rPr lang="en-US" altLang="en-US" sz="2400">
                  <a:solidFill>
                    <a:srgbClr val="C0C0C0"/>
                  </a:solidFill>
                </a:rPr>
                <a:t> </a:t>
              </a:r>
            </a:p>
          </p:txBody>
        </p:sp>
        <p:sp>
          <p:nvSpPr>
            <p:cNvPr id="12323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  <p:sp>
          <p:nvSpPr>
            <p:cNvPr id="12324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</p:grpSp>
      <p:grpSp>
        <p:nvGrpSpPr>
          <p:cNvPr id="12302" name="Group 24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12315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12316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12320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2321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12317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12318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2319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12303" name="AutoShape 3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2304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2305" name="AutoShape 3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2306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2307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2308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2309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rgbClr val="C0C0C0"/>
                </a:solidFill>
                <a:latin typeface="Arial" charset="0"/>
              </a:rPr>
              <a:t>43</a:t>
            </a:r>
            <a:endParaRPr lang="en-US" alt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12310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41</a:t>
            </a:r>
          </a:p>
        </p:txBody>
      </p:sp>
      <p:sp>
        <p:nvSpPr>
          <p:cNvPr id="12311" name="AutoShape 42"/>
          <p:cNvSpPr>
            <a:spLocks noChangeArrowheads="1"/>
          </p:cNvSpPr>
          <p:nvPr/>
        </p:nvSpPr>
        <p:spPr bwMode="auto">
          <a:xfrm>
            <a:off x="3203575" y="1844675"/>
            <a:ext cx="3960813" cy="1439863"/>
          </a:xfrm>
          <a:prstGeom prst="rtTriangle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2312" name="Text Box 43"/>
          <p:cNvSpPr txBox="1">
            <a:spLocks noChangeArrowheads="1"/>
          </p:cNvSpPr>
          <p:nvPr/>
        </p:nvSpPr>
        <p:spPr bwMode="auto">
          <a:xfrm>
            <a:off x="2771775" y="2349500"/>
            <a:ext cx="360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9</a:t>
            </a:r>
            <a:endParaRPr lang="en-AU" altLang="en-US" sz="1600"/>
          </a:p>
        </p:txBody>
      </p:sp>
      <p:sp>
        <p:nvSpPr>
          <p:cNvPr id="12313" name="Text Box 44"/>
          <p:cNvSpPr txBox="1">
            <a:spLocks noChangeArrowheads="1"/>
          </p:cNvSpPr>
          <p:nvPr/>
        </p:nvSpPr>
        <p:spPr bwMode="auto">
          <a:xfrm>
            <a:off x="4716463" y="3357563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40</a:t>
            </a:r>
            <a:endParaRPr lang="en-AU" altLang="en-US" sz="1600"/>
          </a:p>
        </p:txBody>
      </p:sp>
      <p:sp>
        <p:nvSpPr>
          <p:cNvPr id="12314" name="Text Box 45"/>
          <p:cNvSpPr txBox="1">
            <a:spLocks noChangeArrowheads="1"/>
          </p:cNvSpPr>
          <p:nvPr/>
        </p:nvSpPr>
        <p:spPr bwMode="auto">
          <a:xfrm>
            <a:off x="5003800" y="2133600"/>
            <a:ext cx="1008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X = ?</a:t>
            </a:r>
            <a:endParaRPr lang="en-AU" altLang="en-US" sz="1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Very good!</a:t>
            </a:r>
          </a:p>
        </p:txBody>
      </p:sp>
      <p:pic>
        <p:nvPicPr>
          <p:cNvPr id="111621" name="APPL160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173913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2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Unlucky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  <a:latin typeface="Goudy Stout" pitchFamily="18" charset="0"/>
              </a:rPr>
              <a:t>That’s incorrect…</a:t>
            </a:r>
          </a:p>
        </p:txBody>
      </p:sp>
      <p:pic>
        <p:nvPicPr>
          <p:cNvPr id="14340" name="Picture 4" descr="amsad">
            <a:hlinkClick r:id="rId5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133600"/>
            <a:ext cx="1966913" cy="4114800"/>
          </a:xfrm>
        </p:spPr>
      </p:pic>
      <p:pic>
        <p:nvPicPr>
          <p:cNvPr id="112646" name="wron160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ronganswer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805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Millionair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1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4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250825" y="4005263"/>
            <a:ext cx="8686800" cy="990600"/>
            <a:chOff x="144" y="2496"/>
            <a:chExt cx="5472" cy="624"/>
          </a:xfrm>
        </p:grpSpPr>
        <p:sp>
          <p:nvSpPr>
            <p:cNvPr id="15400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15401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15405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5406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15402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15403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5404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600"/>
                  <a:t>Digestion</a:t>
                </a:r>
                <a:endParaRPr lang="en-US" altLang="en-US" sz="1600"/>
              </a:p>
            </p:txBody>
          </p:sp>
        </p:grpSp>
      </p:grpSp>
      <p:sp>
        <p:nvSpPr>
          <p:cNvPr id="15365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5366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5367" name="AutoShape 1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5368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5369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5370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5371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AU" alt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15372" name="Text Box 19"/>
          <p:cNvSpPr txBox="1">
            <a:spLocks noChangeArrowheads="1"/>
          </p:cNvSpPr>
          <p:nvPr/>
        </p:nvSpPr>
        <p:spPr bwMode="auto">
          <a:xfrm>
            <a:off x="5724525" y="4292600"/>
            <a:ext cx="21336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5.83</a:t>
            </a:r>
          </a:p>
        </p:txBody>
      </p:sp>
      <p:grpSp>
        <p:nvGrpSpPr>
          <p:cNvPr id="15373" name="Group 20"/>
          <p:cNvGrpSpPr>
            <a:grpSpLocks/>
          </p:cNvGrpSpPr>
          <p:nvPr/>
        </p:nvGrpSpPr>
        <p:grpSpPr bwMode="auto">
          <a:xfrm>
            <a:off x="685800" y="609600"/>
            <a:ext cx="7847013" cy="947738"/>
            <a:chOff x="432" y="384"/>
            <a:chExt cx="4944" cy="1728"/>
          </a:xfrm>
        </p:grpSpPr>
        <p:sp>
          <p:nvSpPr>
            <p:cNvPr id="15397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C0C0C0"/>
                  </a:solidFill>
                </a:rPr>
                <a:t> </a:t>
              </a:r>
              <a:r>
                <a:rPr lang="en-GB" altLang="en-US" sz="2400">
                  <a:solidFill>
                    <a:schemeClr val="hlink"/>
                  </a:solidFill>
                </a:rPr>
                <a:t>QUESTION 5 </a:t>
              </a:r>
              <a:r>
                <a:rPr lang="en-US" altLang="en-US" sz="2400">
                  <a:solidFill>
                    <a:srgbClr val="C0C0C0"/>
                  </a:solidFill>
                </a:rPr>
                <a:t> </a:t>
              </a:r>
            </a:p>
          </p:txBody>
        </p:sp>
        <p:sp>
          <p:nvSpPr>
            <p:cNvPr id="15398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  <p:sp>
          <p:nvSpPr>
            <p:cNvPr id="15399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</p:grpSp>
      <p:grpSp>
        <p:nvGrpSpPr>
          <p:cNvPr id="15374" name="Group 24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15390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15391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15395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5396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15392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15393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5394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AU" altLang="en-US" sz="1600"/>
              </a:p>
            </p:txBody>
          </p:sp>
        </p:grpSp>
      </p:grpSp>
      <p:sp>
        <p:nvSpPr>
          <p:cNvPr id="15375" name="AutoShape 3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5376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5377" name="AutoShape 3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5378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5379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5380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5381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438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AU" alt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15382" name="Text Box 42"/>
          <p:cNvSpPr txBox="1">
            <a:spLocks noChangeArrowheads="1"/>
          </p:cNvSpPr>
          <p:nvPr/>
        </p:nvSpPr>
        <p:spPr bwMode="auto">
          <a:xfrm>
            <a:off x="1619250" y="4292600"/>
            <a:ext cx="1871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chemeClr val="accent2"/>
                </a:solidFill>
                <a:latin typeface="Arial" charset="0"/>
              </a:rPr>
              <a:t>5.92</a:t>
            </a:r>
          </a:p>
        </p:txBody>
      </p:sp>
      <p:sp>
        <p:nvSpPr>
          <p:cNvPr id="15383" name="Text Box 43"/>
          <p:cNvSpPr txBox="1">
            <a:spLocks noChangeArrowheads="1"/>
          </p:cNvSpPr>
          <p:nvPr/>
        </p:nvSpPr>
        <p:spPr bwMode="auto">
          <a:xfrm>
            <a:off x="1692275" y="5661025"/>
            <a:ext cx="1943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Arial" charset="0"/>
              </a:rPr>
              <a:t>Digestion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15384" name="Text Box 44"/>
          <p:cNvSpPr txBox="1">
            <a:spLocks noChangeArrowheads="1"/>
          </p:cNvSpPr>
          <p:nvPr/>
        </p:nvSpPr>
        <p:spPr bwMode="auto">
          <a:xfrm>
            <a:off x="1692275" y="5661025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600" b="1">
                <a:solidFill>
                  <a:schemeClr val="accent2"/>
                </a:solidFill>
                <a:latin typeface="Arial" charset="0"/>
              </a:rPr>
              <a:t>6</a:t>
            </a:r>
            <a:endParaRPr lang="en-US" altLang="en-US" sz="16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5385" name="Text Box 45"/>
          <p:cNvSpPr txBox="1">
            <a:spLocks noChangeArrowheads="1"/>
          </p:cNvSpPr>
          <p:nvPr/>
        </p:nvSpPr>
        <p:spPr bwMode="auto">
          <a:xfrm>
            <a:off x="5508625" y="5661025"/>
            <a:ext cx="165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1600" b="1">
                <a:solidFill>
                  <a:schemeClr val="accent2"/>
                </a:solidFill>
                <a:latin typeface="Arial" charset="0"/>
              </a:rPr>
              <a:t>4</a:t>
            </a:r>
            <a:endParaRPr lang="en-US" altLang="en-US" sz="16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5386" name="AutoShape 46"/>
          <p:cNvSpPr>
            <a:spLocks noChangeArrowheads="1"/>
          </p:cNvSpPr>
          <p:nvPr/>
        </p:nvSpPr>
        <p:spPr bwMode="auto">
          <a:xfrm>
            <a:off x="2843213" y="1773238"/>
            <a:ext cx="2952750" cy="1368425"/>
          </a:xfrm>
          <a:prstGeom prst="rtTriangle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5387" name="Text Box 47"/>
          <p:cNvSpPr txBox="1">
            <a:spLocks noChangeArrowheads="1"/>
          </p:cNvSpPr>
          <p:nvPr/>
        </p:nvSpPr>
        <p:spPr bwMode="auto">
          <a:xfrm>
            <a:off x="2411413" y="2205038"/>
            <a:ext cx="360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3</a:t>
            </a:r>
            <a:endParaRPr lang="en-AU" altLang="en-US" sz="1600"/>
          </a:p>
        </p:txBody>
      </p:sp>
      <p:sp>
        <p:nvSpPr>
          <p:cNvPr id="15388" name="Text Box 48"/>
          <p:cNvSpPr txBox="1">
            <a:spLocks noChangeArrowheads="1"/>
          </p:cNvSpPr>
          <p:nvPr/>
        </p:nvSpPr>
        <p:spPr bwMode="auto">
          <a:xfrm>
            <a:off x="3851275" y="3213100"/>
            <a:ext cx="649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5</a:t>
            </a:r>
            <a:endParaRPr lang="en-AU" altLang="en-US" sz="1600"/>
          </a:p>
        </p:txBody>
      </p:sp>
      <p:sp>
        <p:nvSpPr>
          <p:cNvPr id="15389" name="Text Box 49"/>
          <p:cNvSpPr txBox="1">
            <a:spLocks noChangeArrowheads="1"/>
          </p:cNvSpPr>
          <p:nvPr/>
        </p:nvSpPr>
        <p:spPr bwMode="auto">
          <a:xfrm>
            <a:off x="4284663" y="2060575"/>
            <a:ext cx="935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X = ?</a:t>
            </a:r>
            <a:endParaRPr lang="en-AU" altLang="en-US" sz="1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Brilliant!</a:t>
            </a:r>
          </a:p>
        </p:txBody>
      </p:sp>
      <p:pic>
        <p:nvPicPr>
          <p:cNvPr id="113669" name="APPL161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7100888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66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Unfortunately…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  <a:latin typeface="Goudy Stout" pitchFamily="18" charset="0"/>
              </a:rPr>
              <a:t>That’s incorrect!</a:t>
            </a:r>
          </a:p>
        </p:txBody>
      </p:sp>
      <p:pic>
        <p:nvPicPr>
          <p:cNvPr id="17412" name="Picture 4" descr="amsad">
            <a:hlinkClick r:id="rId5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133600"/>
            <a:ext cx="1966913" cy="4114800"/>
          </a:xfrm>
        </p:spPr>
      </p:pic>
      <p:pic>
        <p:nvPicPr>
          <p:cNvPr id="114695" name="wron163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ronganswer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6610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Millionair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1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18469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18470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18474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8475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18471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18472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8473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18437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8438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8439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8440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8441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8442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C0C0C0"/>
                </a:solidFill>
                <a:latin typeface="Arial" charset="0"/>
              </a:rPr>
              <a:t>11</a:t>
            </a:r>
          </a:p>
        </p:txBody>
      </p:sp>
      <p:sp>
        <p:nvSpPr>
          <p:cNvPr id="18444" name="Text Box 19"/>
          <p:cNvSpPr txBox="1">
            <a:spLocks noChangeArrowheads="1"/>
          </p:cNvSpPr>
          <p:nvPr/>
        </p:nvSpPr>
        <p:spPr bwMode="auto">
          <a:xfrm>
            <a:off x="5715000" y="4267200"/>
            <a:ext cx="21336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9</a:t>
            </a:r>
          </a:p>
        </p:txBody>
      </p:sp>
      <p:grpSp>
        <p:nvGrpSpPr>
          <p:cNvPr id="18445" name="Group 20"/>
          <p:cNvGrpSpPr>
            <a:grpSpLocks/>
          </p:cNvGrpSpPr>
          <p:nvPr/>
        </p:nvGrpSpPr>
        <p:grpSpPr bwMode="auto">
          <a:xfrm>
            <a:off x="685800" y="609600"/>
            <a:ext cx="7847013" cy="947738"/>
            <a:chOff x="432" y="384"/>
            <a:chExt cx="4944" cy="1728"/>
          </a:xfrm>
        </p:grpSpPr>
        <p:sp>
          <p:nvSpPr>
            <p:cNvPr id="18466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C0C0C0"/>
                  </a:solidFill>
                </a:rPr>
                <a:t> </a:t>
              </a:r>
              <a:r>
                <a:rPr lang="en-GB" altLang="en-US" sz="2400">
                  <a:solidFill>
                    <a:schemeClr val="hlink"/>
                  </a:solidFill>
                </a:rPr>
                <a:t>QUESTION 6 </a:t>
              </a:r>
              <a:r>
                <a:rPr lang="en-US" altLang="en-US" sz="2400">
                  <a:solidFill>
                    <a:srgbClr val="C0C0C0"/>
                  </a:solidFill>
                </a:rPr>
                <a:t> </a:t>
              </a:r>
            </a:p>
          </p:txBody>
        </p:sp>
        <p:sp>
          <p:nvSpPr>
            <p:cNvPr id="18467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  <p:sp>
          <p:nvSpPr>
            <p:cNvPr id="18468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</p:grpSp>
      <p:grpSp>
        <p:nvGrpSpPr>
          <p:cNvPr id="18446" name="Group 24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18459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18460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18464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8465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18461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18462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8463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18447" name="AutoShape 32">
            <a:hlinkClick r:id="rId5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8448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8449" name="AutoShape 3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8450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8451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8452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8453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438400" cy="665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8.06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18454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rgbClr val="C0C0C0"/>
                </a:solidFill>
                <a:latin typeface="Arial" charset="0"/>
              </a:rPr>
              <a:t>9.31</a:t>
            </a:r>
            <a:endParaRPr lang="en-US" alt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18455" name="AutoShape 42"/>
          <p:cNvSpPr>
            <a:spLocks noChangeArrowheads="1"/>
          </p:cNvSpPr>
          <p:nvPr/>
        </p:nvSpPr>
        <p:spPr bwMode="auto">
          <a:xfrm>
            <a:off x="3276600" y="1773238"/>
            <a:ext cx="2735263" cy="1439862"/>
          </a:xfrm>
          <a:prstGeom prst="rtTriangle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8456" name="Text Box 43"/>
          <p:cNvSpPr txBox="1">
            <a:spLocks noChangeArrowheads="1"/>
          </p:cNvSpPr>
          <p:nvPr/>
        </p:nvSpPr>
        <p:spPr bwMode="auto">
          <a:xfrm>
            <a:off x="2771775" y="2205038"/>
            <a:ext cx="43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4</a:t>
            </a:r>
            <a:endParaRPr lang="en-AU" altLang="en-US" sz="1600"/>
          </a:p>
        </p:txBody>
      </p:sp>
      <p:sp>
        <p:nvSpPr>
          <p:cNvPr id="18457" name="Text Box 44"/>
          <p:cNvSpPr txBox="1">
            <a:spLocks noChangeArrowheads="1"/>
          </p:cNvSpPr>
          <p:nvPr/>
        </p:nvSpPr>
        <p:spPr bwMode="auto">
          <a:xfrm>
            <a:off x="4067175" y="3284538"/>
            <a:ext cx="649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7</a:t>
            </a:r>
            <a:endParaRPr lang="en-AU" altLang="en-US" sz="1600"/>
          </a:p>
        </p:txBody>
      </p:sp>
      <p:sp>
        <p:nvSpPr>
          <p:cNvPr id="18458" name="Text Box 45"/>
          <p:cNvSpPr txBox="1">
            <a:spLocks noChangeArrowheads="1"/>
          </p:cNvSpPr>
          <p:nvPr/>
        </p:nvSpPr>
        <p:spPr bwMode="auto">
          <a:xfrm>
            <a:off x="4572000" y="2133600"/>
            <a:ext cx="1008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X = ?</a:t>
            </a:r>
            <a:endParaRPr lang="en-AU" altLang="en-US" sz="1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Well done!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540875" y="3141663"/>
            <a:ext cx="71438" cy="2159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n-AU" altLang="en-US" sz="2400" i="1" smtClean="0">
              <a:solidFill>
                <a:schemeClr val="accent1"/>
              </a:solidFill>
              <a:latin typeface="Goudy Stout" pitchFamily="18" charset="0"/>
            </a:endParaRPr>
          </a:p>
        </p:txBody>
      </p:sp>
      <p:pic>
        <p:nvPicPr>
          <p:cNvPr id="115717" name="APPL164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5589588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1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71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I’m sorry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  <a:latin typeface="Goudy Stout" pitchFamily="18" charset="0"/>
              </a:rPr>
              <a:t>That’s incorrect…</a:t>
            </a:r>
          </a:p>
        </p:txBody>
      </p:sp>
      <p:pic>
        <p:nvPicPr>
          <p:cNvPr id="20484" name="Picture 4" descr="amsad">
            <a:hlinkClick r:id="rId5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133600"/>
            <a:ext cx="1966913" cy="4114800"/>
          </a:xfrm>
        </p:spPr>
      </p:pic>
      <p:pic>
        <p:nvPicPr>
          <p:cNvPr id="116742" name="wron166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ronganswer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734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Millionair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2200"/>
            <a:ext cx="19558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1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74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250825" y="26035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3108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3109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113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14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3110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111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12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3077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078" name="AutoShape 14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79" name="AutoShape 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81" name="Text Box 18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3082" name="Text Box 19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3083" name="Text Box 20"/>
          <p:cNvSpPr txBox="1">
            <a:spLocks noChangeArrowheads="1"/>
          </p:cNvSpPr>
          <p:nvPr/>
        </p:nvSpPr>
        <p:spPr bwMode="auto">
          <a:xfrm>
            <a:off x="1600200" y="4267200"/>
            <a:ext cx="18192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C0C0C0"/>
                </a:solidFill>
                <a:latin typeface="Arial" charset="0"/>
              </a:rPr>
              <a:t>8</a:t>
            </a:r>
          </a:p>
        </p:txBody>
      </p:sp>
      <p:sp>
        <p:nvSpPr>
          <p:cNvPr id="3084" name="Text Box 21"/>
          <p:cNvSpPr txBox="1">
            <a:spLocks noChangeArrowheads="1"/>
          </p:cNvSpPr>
          <p:nvPr/>
        </p:nvSpPr>
        <p:spPr bwMode="auto">
          <a:xfrm>
            <a:off x="5715000" y="42672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rgbClr val="C0C0C0"/>
                </a:solidFill>
              </a:rPr>
              <a:t>256</a:t>
            </a:r>
            <a:endParaRPr lang="en-US" altLang="en-US" sz="1400" b="1">
              <a:solidFill>
                <a:srgbClr val="C0C0C0"/>
              </a:solidFill>
            </a:endParaRPr>
          </a:p>
        </p:txBody>
      </p:sp>
      <p:grpSp>
        <p:nvGrpSpPr>
          <p:cNvPr id="3085" name="Group 22"/>
          <p:cNvGrpSpPr>
            <a:grpSpLocks/>
          </p:cNvGrpSpPr>
          <p:nvPr/>
        </p:nvGrpSpPr>
        <p:grpSpPr bwMode="auto">
          <a:xfrm>
            <a:off x="1331913" y="476250"/>
            <a:ext cx="6624637" cy="1657350"/>
            <a:chOff x="432" y="384"/>
            <a:chExt cx="4944" cy="1728"/>
          </a:xfrm>
        </p:grpSpPr>
        <p:sp>
          <p:nvSpPr>
            <p:cNvPr id="3105" name="AutoShape 23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C0C0C0"/>
                  </a:solidFill>
                </a:rPr>
                <a:t> </a:t>
              </a:r>
              <a:r>
                <a:rPr lang="en-GB" altLang="en-US" sz="2400">
                  <a:solidFill>
                    <a:schemeClr val="hlink"/>
                  </a:solidFill>
                </a:rPr>
                <a:t>QUESTION 1 </a:t>
              </a:r>
              <a:r>
                <a:rPr lang="en-US" altLang="en-US" sz="2400">
                  <a:solidFill>
                    <a:srgbClr val="C0C0C0"/>
                  </a:solidFill>
                </a:rPr>
                <a:t> </a:t>
              </a:r>
            </a:p>
          </p:txBody>
        </p:sp>
        <p:sp>
          <p:nvSpPr>
            <p:cNvPr id="3106" name="AutoShape 24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  <p:sp>
          <p:nvSpPr>
            <p:cNvPr id="3107" name="AutoShape 25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</p:grpSp>
      <p:grpSp>
        <p:nvGrpSpPr>
          <p:cNvPr id="3086" name="Group 26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3098" name="Line 27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3099" name="Group 28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103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04" name="AutoShape 30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3100" name="Group 31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101" name="Line 32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02" name="AutoShape 33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3087" name="AutoShape 3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sp>
        <p:nvSpPr>
          <p:cNvPr id="3088" name="AutoShape 36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89" name="AutoShape 3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90" name="AutoShape 39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91" name="Text Box 40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3092" name="Text Box 41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3093" name="Text Box 42"/>
          <p:cNvSpPr txBox="1">
            <a:spLocks noChangeArrowheads="1"/>
          </p:cNvSpPr>
          <p:nvPr/>
        </p:nvSpPr>
        <p:spPr bwMode="auto">
          <a:xfrm>
            <a:off x="1600200" y="56388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rgbClr val="C0C0C0"/>
                </a:solidFill>
              </a:rPr>
              <a:t>2</a:t>
            </a:r>
            <a:endParaRPr lang="en-US" altLang="en-US" sz="1400" b="1">
              <a:solidFill>
                <a:srgbClr val="C0C0C0"/>
              </a:solidFill>
            </a:endParaRPr>
          </a:p>
        </p:txBody>
      </p:sp>
      <p:sp>
        <p:nvSpPr>
          <p:cNvPr id="3094" name="Text Box 43"/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rgbClr val="C0C0C0"/>
                </a:solidFill>
              </a:rPr>
              <a:t>4</a:t>
            </a:r>
            <a:endParaRPr lang="en-US" altLang="en-US" sz="1400" b="1">
              <a:solidFill>
                <a:srgbClr val="C0C0C0"/>
              </a:solidFill>
            </a:endParaRPr>
          </a:p>
        </p:txBody>
      </p:sp>
      <p:graphicFrame>
        <p:nvGraphicFramePr>
          <p:cNvPr id="3095" name="Object 5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6" name="Object 56"/>
          <p:cNvGraphicFramePr>
            <a:graphicFrameLocks noChangeAspect="1"/>
          </p:cNvGraphicFramePr>
          <p:nvPr/>
        </p:nvGraphicFramePr>
        <p:xfrm>
          <a:off x="3309938" y="2276475"/>
          <a:ext cx="24701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9" imgW="508000" imgH="228600" progId="Equation.3">
                  <p:embed/>
                </p:oleObj>
              </mc:Choice>
              <mc:Fallback>
                <p:oleObj name="Equation" r:id="rId9" imgW="508000" imgH="22860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2276475"/>
                        <a:ext cx="24701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7" name="TextBox 1"/>
          <p:cNvSpPr txBox="1">
            <a:spLocks noChangeArrowheads="1"/>
          </p:cNvSpPr>
          <p:nvPr/>
        </p:nvSpPr>
        <p:spPr bwMode="auto">
          <a:xfrm>
            <a:off x="1066800" y="3319463"/>
            <a:ext cx="708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2000" b="1">
                <a:solidFill>
                  <a:schemeClr val="bg1"/>
                </a:solidFill>
              </a:rPr>
              <a:t>CLICK on the small diamond shape of your chosen answer.</a:t>
            </a:r>
          </a:p>
        </p:txBody>
      </p:sp>
    </p:spTree>
  </p:cSld>
  <p:clrMapOvr>
    <a:masterClrMapping/>
  </p:clrMapOvr>
  <p:transition spd="med">
    <p:random/>
    <p:sndAc>
      <p:stSnd loop="1">
        <p:snd r:embed="rId4" name="bgmusic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21541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21542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21546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1547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21543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21544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1545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21509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1510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1511" name="AutoShape 1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1512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1513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21514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21515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10.44</a:t>
            </a:r>
          </a:p>
        </p:txBody>
      </p:sp>
      <p:sp>
        <p:nvSpPr>
          <p:cNvPr id="21516" name="Text Box 19"/>
          <p:cNvSpPr txBox="1">
            <a:spLocks noChangeArrowheads="1"/>
          </p:cNvSpPr>
          <p:nvPr/>
        </p:nvSpPr>
        <p:spPr bwMode="auto">
          <a:xfrm>
            <a:off x="5715000" y="42672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rgbClr val="C0C0C0"/>
                </a:solidFill>
                <a:latin typeface="Arial" charset="0"/>
              </a:rPr>
              <a:t>11</a:t>
            </a:r>
            <a:endParaRPr lang="en-US" altLang="en-US" sz="1400" b="1">
              <a:solidFill>
                <a:srgbClr val="C0C0C0"/>
              </a:solidFill>
              <a:latin typeface="Arial" charset="0"/>
            </a:endParaRPr>
          </a:p>
        </p:txBody>
      </p:sp>
      <p:grpSp>
        <p:nvGrpSpPr>
          <p:cNvPr id="21517" name="Group 20"/>
          <p:cNvGrpSpPr>
            <a:grpSpLocks/>
          </p:cNvGrpSpPr>
          <p:nvPr/>
        </p:nvGrpSpPr>
        <p:grpSpPr bwMode="auto">
          <a:xfrm>
            <a:off x="685800" y="609600"/>
            <a:ext cx="7847013" cy="947738"/>
            <a:chOff x="432" y="384"/>
            <a:chExt cx="4944" cy="1728"/>
          </a:xfrm>
        </p:grpSpPr>
        <p:sp>
          <p:nvSpPr>
            <p:cNvPr id="21538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C0C0C0"/>
                  </a:solidFill>
                </a:rPr>
                <a:t> </a:t>
              </a:r>
              <a:r>
                <a:rPr lang="en-GB" altLang="en-US" sz="2400">
                  <a:solidFill>
                    <a:schemeClr val="hlink"/>
                  </a:solidFill>
                </a:rPr>
                <a:t>QUESTION 7</a:t>
              </a:r>
              <a:r>
                <a:rPr lang="en-US" altLang="en-US" sz="2400">
                  <a:solidFill>
                    <a:srgbClr val="C0C0C0"/>
                  </a:solidFill>
                </a:rPr>
                <a:t> </a:t>
              </a:r>
            </a:p>
          </p:txBody>
        </p:sp>
        <p:sp>
          <p:nvSpPr>
            <p:cNvPr id="21539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  <p:sp>
          <p:nvSpPr>
            <p:cNvPr id="21540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</p:grpSp>
      <p:grpSp>
        <p:nvGrpSpPr>
          <p:cNvPr id="21518" name="Group 24"/>
          <p:cNvGrpSpPr>
            <a:grpSpLocks/>
          </p:cNvGrpSpPr>
          <p:nvPr/>
        </p:nvGrpSpPr>
        <p:grpSpPr bwMode="auto">
          <a:xfrm>
            <a:off x="250825" y="5300663"/>
            <a:ext cx="8686800" cy="990600"/>
            <a:chOff x="144" y="2496"/>
            <a:chExt cx="5472" cy="624"/>
          </a:xfrm>
        </p:grpSpPr>
        <p:sp>
          <p:nvSpPr>
            <p:cNvPr id="21531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21532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21536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1537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21533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21534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1535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21519" name="AutoShape 3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1520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1521" name="AutoShape 3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1522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1523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21524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21525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438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C0C0C0"/>
                </a:solidFill>
                <a:latin typeface="Arial" charset="0"/>
              </a:rPr>
              <a:t>10.28</a:t>
            </a:r>
          </a:p>
        </p:txBody>
      </p:sp>
      <p:sp>
        <p:nvSpPr>
          <p:cNvPr id="21526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rgbClr val="C0C0C0"/>
                </a:solidFill>
                <a:latin typeface="Arial" charset="0"/>
              </a:rPr>
              <a:t>10.64</a:t>
            </a:r>
            <a:endParaRPr lang="en-US" alt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21527" name="AutoShape 42"/>
          <p:cNvSpPr>
            <a:spLocks noChangeArrowheads="1"/>
          </p:cNvSpPr>
          <p:nvPr/>
        </p:nvSpPr>
        <p:spPr bwMode="auto">
          <a:xfrm>
            <a:off x="3276600" y="1700213"/>
            <a:ext cx="2808288" cy="1512887"/>
          </a:xfrm>
          <a:prstGeom prst="rtTriangle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1528" name="Text Box 43"/>
          <p:cNvSpPr txBox="1">
            <a:spLocks noChangeArrowheads="1"/>
          </p:cNvSpPr>
          <p:nvPr/>
        </p:nvSpPr>
        <p:spPr bwMode="auto">
          <a:xfrm>
            <a:off x="2916238" y="2276475"/>
            <a:ext cx="287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3</a:t>
            </a:r>
            <a:endParaRPr lang="en-AU" altLang="en-US" sz="1600"/>
          </a:p>
        </p:txBody>
      </p:sp>
      <p:sp>
        <p:nvSpPr>
          <p:cNvPr id="21529" name="Text Box 44"/>
          <p:cNvSpPr txBox="1">
            <a:spLocks noChangeArrowheads="1"/>
          </p:cNvSpPr>
          <p:nvPr/>
        </p:nvSpPr>
        <p:spPr bwMode="auto">
          <a:xfrm>
            <a:off x="4211638" y="3284538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10</a:t>
            </a:r>
            <a:endParaRPr lang="en-AU" altLang="en-US" sz="1600"/>
          </a:p>
        </p:txBody>
      </p:sp>
      <p:sp>
        <p:nvSpPr>
          <p:cNvPr id="21530" name="Text Box 45"/>
          <p:cNvSpPr txBox="1">
            <a:spLocks noChangeArrowheads="1"/>
          </p:cNvSpPr>
          <p:nvPr/>
        </p:nvSpPr>
        <p:spPr bwMode="auto">
          <a:xfrm>
            <a:off x="4572000" y="2060575"/>
            <a:ext cx="1008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X = ?</a:t>
            </a:r>
            <a:endParaRPr lang="en-AU" altLang="en-US" sz="1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Very good!</a:t>
            </a:r>
          </a:p>
        </p:txBody>
      </p:sp>
      <p:pic>
        <p:nvPicPr>
          <p:cNvPr id="117765" name="APPL167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173913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6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Incorrect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  <a:latin typeface="Goudy Stout" pitchFamily="18" charset="0"/>
              </a:rPr>
              <a:t>You should have got that one!</a:t>
            </a:r>
          </a:p>
        </p:txBody>
      </p:sp>
      <p:pic>
        <p:nvPicPr>
          <p:cNvPr id="23556" name="Picture 4" descr="amsad">
            <a:hlinkClick r:id="rId5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133600"/>
            <a:ext cx="1966913" cy="4114800"/>
          </a:xfrm>
        </p:spPr>
      </p:pic>
      <p:pic>
        <p:nvPicPr>
          <p:cNvPr id="118791" name="wron167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ronganswer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609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Millionair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2200"/>
            <a:ext cx="19558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1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9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24614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24615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24619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4620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24616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24617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4618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24581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4582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4583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4584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4585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24587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rgbClr val="C0C0C0"/>
                </a:solidFill>
                <a:latin typeface="Arial" charset="0"/>
              </a:rPr>
              <a:t>3.8</a:t>
            </a:r>
            <a:endParaRPr lang="en-US" alt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24588" name="Text Box 19"/>
          <p:cNvSpPr txBox="1">
            <a:spLocks noChangeArrowheads="1"/>
          </p:cNvSpPr>
          <p:nvPr/>
        </p:nvSpPr>
        <p:spPr bwMode="auto">
          <a:xfrm>
            <a:off x="5715000" y="4267200"/>
            <a:ext cx="2133600" cy="633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 b="1">
                <a:solidFill>
                  <a:schemeClr val="hlink"/>
                </a:solidFill>
                <a:latin typeface="Arial" charset="0"/>
              </a:rPr>
              <a:t>3.2</a:t>
            </a:r>
          </a:p>
          <a:p>
            <a:pPr>
              <a:spcBef>
                <a:spcPct val="50000"/>
              </a:spcBef>
            </a:pPr>
            <a:endParaRPr lang="en-US" altLang="en-US" sz="1400" b="1">
              <a:solidFill>
                <a:schemeClr val="hlink"/>
              </a:solidFill>
              <a:latin typeface="Arial" charset="0"/>
            </a:endParaRPr>
          </a:p>
        </p:txBody>
      </p:sp>
      <p:grpSp>
        <p:nvGrpSpPr>
          <p:cNvPr id="24589" name="Group 20"/>
          <p:cNvGrpSpPr>
            <a:grpSpLocks/>
          </p:cNvGrpSpPr>
          <p:nvPr/>
        </p:nvGrpSpPr>
        <p:grpSpPr bwMode="auto">
          <a:xfrm>
            <a:off x="685800" y="609600"/>
            <a:ext cx="7847013" cy="1090613"/>
            <a:chOff x="432" y="384"/>
            <a:chExt cx="4944" cy="1728"/>
          </a:xfrm>
        </p:grpSpPr>
        <p:sp>
          <p:nvSpPr>
            <p:cNvPr id="24611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C0C0C0"/>
                  </a:solidFill>
                </a:rPr>
                <a:t> </a:t>
              </a:r>
              <a:r>
                <a:rPr lang="en-GB" altLang="en-US" sz="2400">
                  <a:solidFill>
                    <a:schemeClr val="hlink"/>
                  </a:solidFill>
                </a:rPr>
                <a:t>QUESTION 8 </a:t>
              </a:r>
              <a:r>
                <a:rPr lang="en-US" altLang="en-US" sz="2400">
                  <a:solidFill>
                    <a:srgbClr val="C0C0C0"/>
                  </a:solidFill>
                </a:rPr>
                <a:t> </a:t>
              </a:r>
            </a:p>
          </p:txBody>
        </p:sp>
        <p:sp>
          <p:nvSpPr>
            <p:cNvPr id="24612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  <p:sp>
          <p:nvSpPr>
            <p:cNvPr id="24613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</p:grpSp>
      <p:grpSp>
        <p:nvGrpSpPr>
          <p:cNvPr id="24590" name="Group 24"/>
          <p:cNvGrpSpPr>
            <a:grpSpLocks/>
          </p:cNvGrpSpPr>
          <p:nvPr/>
        </p:nvGrpSpPr>
        <p:grpSpPr bwMode="auto">
          <a:xfrm>
            <a:off x="250825" y="5373688"/>
            <a:ext cx="8686800" cy="990600"/>
            <a:chOff x="144" y="2496"/>
            <a:chExt cx="5472" cy="624"/>
          </a:xfrm>
        </p:grpSpPr>
        <p:sp>
          <p:nvSpPr>
            <p:cNvPr id="24604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24605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24609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4610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24606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24607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4608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24591" name="AutoShape 3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4592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4593" name="AutoShape 3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4594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4595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24596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24597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438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rgbClr val="C0C0C0"/>
                </a:solidFill>
                <a:latin typeface="Arial" charset="0"/>
              </a:rPr>
              <a:t>2.8</a:t>
            </a:r>
            <a:endParaRPr lang="en-US" alt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24598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3</a:t>
            </a:r>
          </a:p>
        </p:txBody>
      </p:sp>
      <p:sp>
        <p:nvSpPr>
          <p:cNvPr id="24599" name="AutoShape 42"/>
          <p:cNvSpPr>
            <a:spLocks noChangeArrowheads="1"/>
          </p:cNvSpPr>
          <p:nvPr/>
        </p:nvSpPr>
        <p:spPr bwMode="auto">
          <a:xfrm>
            <a:off x="3132138" y="1989138"/>
            <a:ext cx="2592387" cy="1295400"/>
          </a:xfrm>
          <a:prstGeom prst="rtTriangle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4600" name="Text Box 43"/>
          <p:cNvSpPr txBox="1">
            <a:spLocks noChangeArrowheads="1"/>
          </p:cNvSpPr>
          <p:nvPr/>
        </p:nvSpPr>
        <p:spPr bwMode="auto">
          <a:xfrm>
            <a:off x="3995738" y="3357563"/>
            <a:ext cx="576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4</a:t>
            </a:r>
            <a:endParaRPr lang="en-AU" altLang="en-US" sz="1600"/>
          </a:p>
        </p:txBody>
      </p:sp>
      <p:sp>
        <p:nvSpPr>
          <p:cNvPr id="24601" name="Text Box 44"/>
          <p:cNvSpPr txBox="1">
            <a:spLocks noChangeArrowheads="1"/>
          </p:cNvSpPr>
          <p:nvPr/>
        </p:nvSpPr>
        <p:spPr bwMode="auto">
          <a:xfrm>
            <a:off x="4211638" y="2205038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5</a:t>
            </a:r>
            <a:endParaRPr lang="en-AU" altLang="en-US" sz="1600"/>
          </a:p>
        </p:txBody>
      </p:sp>
      <p:sp>
        <p:nvSpPr>
          <p:cNvPr id="24602" name="Text Box 45"/>
          <p:cNvSpPr txBox="1">
            <a:spLocks noChangeArrowheads="1"/>
          </p:cNvSpPr>
          <p:nvPr/>
        </p:nvSpPr>
        <p:spPr bwMode="auto">
          <a:xfrm>
            <a:off x="2124075" y="2420938"/>
            <a:ext cx="935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AU" altLang="en-US" sz="1600"/>
          </a:p>
        </p:txBody>
      </p:sp>
      <p:sp>
        <p:nvSpPr>
          <p:cNvPr id="24603" name="Text Box 46"/>
          <p:cNvSpPr txBox="1">
            <a:spLocks noChangeArrowheads="1"/>
          </p:cNvSpPr>
          <p:nvPr/>
        </p:nvSpPr>
        <p:spPr bwMode="auto">
          <a:xfrm>
            <a:off x="2339975" y="2492375"/>
            <a:ext cx="719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X = ?</a:t>
            </a:r>
            <a:endParaRPr lang="en-AU" altLang="en-US" sz="1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Excellent!</a:t>
            </a:r>
          </a:p>
        </p:txBody>
      </p:sp>
      <p:pic>
        <p:nvPicPr>
          <p:cNvPr id="119813" name="APPL171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173913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Wrong Choice!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  <a:latin typeface="Goudy Stout" pitchFamily="18" charset="0"/>
              </a:rPr>
              <a:t>That’s incorrect…</a:t>
            </a:r>
          </a:p>
        </p:txBody>
      </p:sp>
      <p:pic>
        <p:nvPicPr>
          <p:cNvPr id="26628" name="Picture 4" descr="amsad">
            <a:hlinkClick r:id="rId5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133600"/>
            <a:ext cx="1966913" cy="4114800"/>
          </a:xfrm>
        </p:spPr>
      </p:pic>
      <p:pic>
        <p:nvPicPr>
          <p:cNvPr id="120838" name="wron171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ronganswer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6165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 descr="Millionair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1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304800" y="4038600"/>
            <a:ext cx="8686800" cy="990600"/>
            <a:chOff x="144" y="2496"/>
            <a:chExt cx="5472" cy="624"/>
          </a:xfrm>
        </p:grpSpPr>
        <p:sp>
          <p:nvSpPr>
            <p:cNvPr id="2768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2768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27690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7691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27687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27688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7689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27653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87925" y="4419600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7654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7655" name="AutoShape 1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54088" y="4419600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7656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7657" name="Text Box 16"/>
          <p:cNvSpPr txBox="1">
            <a:spLocks noChangeArrowheads="1"/>
          </p:cNvSpPr>
          <p:nvPr/>
        </p:nvSpPr>
        <p:spPr bwMode="auto">
          <a:xfrm>
            <a:off x="1314450" y="4470400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27658" name="Text Box 17"/>
          <p:cNvSpPr txBox="1">
            <a:spLocks noChangeArrowheads="1"/>
          </p:cNvSpPr>
          <p:nvPr/>
        </p:nvSpPr>
        <p:spPr bwMode="auto">
          <a:xfrm>
            <a:off x="5346700" y="4470400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27659" name="Text Box 18"/>
          <p:cNvSpPr txBox="1">
            <a:spLocks noChangeArrowheads="1"/>
          </p:cNvSpPr>
          <p:nvPr/>
        </p:nvSpPr>
        <p:spPr bwMode="auto">
          <a:xfrm>
            <a:off x="1816100" y="4338638"/>
            <a:ext cx="16033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hlink"/>
                </a:solidFill>
                <a:latin typeface="Arial" charset="0"/>
              </a:rPr>
              <a:t>12</a:t>
            </a:r>
            <a:endParaRPr lang="en-US" altLang="en-US" sz="14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7660" name="Text Box 19"/>
          <p:cNvSpPr txBox="1">
            <a:spLocks noChangeArrowheads="1"/>
          </p:cNvSpPr>
          <p:nvPr/>
        </p:nvSpPr>
        <p:spPr bwMode="auto">
          <a:xfrm>
            <a:off x="6100763" y="4430713"/>
            <a:ext cx="1763712" cy="338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  <a:latin typeface="Arial Black" pitchFamily="34" charset="0"/>
              </a:rPr>
              <a:t>7</a:t>
            </a:r>
            <a:endParaRPr lang="en-US" altLang="en-US" sz="1400" b="1">
              <a:solidFill>
                <a:schemeClr val="hlink"/>
              </a:solidFill>
              <a:latin typeface="Arial" charset="0"/>
            </a:endParaRPr>
          </a:p>
        </p:txBody>
      </p:sp>
      <p:grpSp>
        <p:nvGrpSpPr>
          <p:cNvPr id="27661" name="Group 20"/>
          <p:cNvGrpSpPr>
            <a:grpSpLocks/>
          </p:cNvGrpSpPr>
          <p:nvPr/>
        </p:nvGrpSpPr>
        <p:grpSpPr bwMode="auto">
          <a:xfrm>
            <a:off x="685800" y="609600"/>
            <a:ext cx="7847013" cy="1019175"/>
            <a:chOff x="432" y="384"/>
            <a:chExt cx="4944" cy="1728"/>
          </a:xfrm>
        </p:grpSpPr>
        <p:sp>
          <p:nvSpPr>
            <p:cNvPr id="27682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C0C0C0"/>
                  </a:solidFill>
                </a:rPr>
                <a:t> </a:t>
              </a:r>
              <a:r>
                <a:rPr lang="en-GB" altLang="en-US" sz="2400">
                  <a:solidFill>
                    <a:schemeClr val="hlink"/>
                  </a:solidFill>
                </a:rPr>
                <a:t>QUESTION 9 </a:t>
              </a:r>
              <a:r>
                <a:rPr lang="en-US" altLang="en-US" sz="2400">
                  <a:solidFill>
                    <a:srgbClr val="C0C0C0"/>
                  </a:solidFill>
                </a:rPr>
                <a:t> </a:t>
              </a:r>
            </a:p>
          </p:txBody>
        </p:sp>
        <p:sp>
          <p:nvSpPr>
            <p:cNvPr id="27683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  <p:sp>
          <p:nvSpPr>
            <p:cNvPr id="27684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</p:grpSp>
      <p:grpSp>
        <p:nvGrpSpPr>
          <p:cNvPr id="27662" name="Group 24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27675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27676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27680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7681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27677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27678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7679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27663" name="AutoShape 3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7664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7665" name="AutoShape 3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7666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7667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27668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27669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438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hlink"/>
                </a:solidFill>
                <a:latin typeface="Arial" charset="0"/>
              </a:rPr>
              <a:t>23</a:t>
            </a:r>
            <a:endParaRPr lang="en-US" altLang="en-US" sz="14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7670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C0C0C0"/>
                </a:solidFill>
                <a:latin typeface="Arial" charset="0"/>
              </a:rPr>
              <a:t>10</a:t>
            </a:r>
          </a:p>
        </p:txBody>
      </p:sp>
      <p:sp>
        <p:nvSpPr>
          <p:cNvPr id="27671" name="AutoShape 42"/>
          <p:cNvSpPr>
            <a:spLocks noChangeArrowheads="1"/>
          </p:cNvSpPr>
          <p:nvPr/>
        </p:nvSpPr>
        <p:spPr bwMode="auto">
          <a:xfrm>
            <a:off x="3276600" y="1773238"/>
            <a:ext cx="2519363" cy="1439862"/>
          </a:xfrm>
          <a:prstGeom prst="rtTriangle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7672" name="Text Box 43"/>
          <p:cNvSpPr txBox="1">
            <a:spLocks noChangeArrowheads="1"/>
          </p:cNvSpPr>
          <p:nvPr/>
        </p:nvSpPr>
        <p:spPr bwMode="auto">
          <a:xfrm>
            <a:off x="4140200" y="3213100"/>
            <a:ext cx="719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24</a:t>
            </a:r>
            <a:endParaRPr lang="en-AU" altLang="en-US" sz="1600"/>
          </a:p>
        </p:txBody>
      </p:sp>
      <p:sp>
        <p:nvSpPr>
          <p:cNvPr id="27673" name="Text Box 44"/>
          <p:cNvSpPr txBox="1">
            <a:spLocks noChangeArrowheads="1"/>
          </p:cNvSpPr>
          <p:nvPr/>
        </p:nvSpPr>
        <p:spPr bwMode="auto">
          <a:xfrm>
            <a:off x="4427538" y="2133600"/>
            <a:ext cx="504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25</a:t>
            </a:r>
            <a:endParaRPr lang="en-AU" altLang="en-US" sz="1600"/>
          </a:p>
        </p:txBody>
      </p:sp>
      <p:sp>
        <p:nvSpPr>
          <p:cNvPr id="27674" name="Text Box 45"/>
          <p:cNvSpPr txBox="1">
            <a:spLocks noChangeArrowheads="1"/>
          </p:cNvSpPr>
          <p:nvPr/>
        </p:nvSpPr>
        <p:spPr bwMode="auto">
          <a:xfrm>
            <a:off x="2339975" y="2276475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X = ?</a:t>
            </a:r>
            <a:endParaRPr lang="en-AU" altLang="en-US" sz="1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Very Good!</a:t>
            </a:r>
          </a:p>
        </p:txBody>
      </p:sp>
      <p:pic>
        <p:nvPicPr>
          <p:cNvPr id="121861" name="APPL172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7173913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6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Sorry!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  <a:latin typeface="Goudy Stout" pitchFamily="18" charset="0"/>
              </a:rPr>
              <a:t>That’s incorrect…</a:t>
            </a:r>
          </a:p>
        </p:txBody>
      </p:sp>
      <p:pic>
        <p:nvPicPr>
          <p:cNvPr id="29700" name="Picture 4" descr="amsad">
            <a:hlinkClick r:id="rId5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133600"/>
            <a:ext cx="1966913" cy="4114800"/>
          </a:xfrm>
        </p:spPr>
      </p:pic>
      <p:pic>
        <p:nvPicPr>
          <p:cNvPr id="122887" name="wron172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ronganswer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5589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Millionair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0763"/>
            <a:ext cx="2027238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1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88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250825" y="26035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30759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30760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0764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0765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AU" altLang="en-US" sz="1600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  <p:grpSp>
          <p:nvGrpSpPr>
            <p:cNvPr id="30761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0762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0763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30725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726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727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728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729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30730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30731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AU" altLang="en-US" sz="1400" b="1">
              <a:solidFill>
                <a:srgbClr val="C0C0C0"/>
              </a:solidFill>
              <a:latin typeface="Arial" charset="0"/>
            </a:endParaRPr>
          </a:p>
        </p:txBody>
      </p:sp>
      <p:grpSp>
        <p:nvGrpSpPr>
          <p:cNvPr id="30732" name="Group 20"/>
          <p:cNvGrpSpPr>
            <a:grpSpLocks/>
          </p:cNvGrpSpPr>
          <p:nvPr/>
        </p:nvGrpSpPr>
        <p:grpSpPr bwMode="auto">
          <a:xfrm>
            <a:off x="684213" y="692150"/>
            <a:ext cx="7847012" cy="1081088"/>
            <a:chOff x="432" y="384"/>
            <a:chExt cx="4944" cy="1728"/>
          </a:xfrm>
        </p:grpSpPr>
        <p:sp>
          <p:nvSpPr>
            <p:cNvPr id="30756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C0C0C0"/>
                  </a:solidFill>
                </a:rPr>
                <a:t> </a:t>
              </a:r>
              <a:r>
                <a:rPr lang="en-GB" altLang="en-US" sz="2400">
                  <a:solidFill>
                    <a:schemeClr val="hlink"/>
                  </a:solidFill>
                </a:rPr>
                <a:t>QUESTION 10 </a:t>
              </a:r>
              <a:r>
                <a:rPr lang="en-US" altLang="en-US" sz="2400">
                  <a:solidFill>
                    <a:srgbClr val="C0C0C0"/>
                  </a:solidFill>
                </a:rPr>
                <a:t> </a:t>
              </a:r>
            </a:p>
          </p:txBody>
        </p:sp>
        <p:sp>
          <p:nvSpPr>
            <p:cNvPr id="30757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  <p:sp>
          <p:nvSpPr>
            <p:cNvPr id="30758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</p:grpSp>
      <p:grpSp>
        <p:nvGrpSpPr>
          <p:cNvPr id="30733" name="Group 24"/>
          <p:cNvGrpSpPr>
            <a:grpSpLocks/>
          </p:cNvGrpSpPr>
          <p:nvPr/>
        </p:nvGrpSpPr>
        <p:grpSpPr bwMode="auto">
          <a:xfrm>
            <a:off x="250825" y="5373688"/>
            <a:ext cx="8686800" cy="990600"/>
            <a:chOff x="144" y="2496"/>
            <a:chExt cx="5472" cy="624"/>
          </a:xfrm>
        </p:grpSpPr>
        <p:sp>
          <p:nvSpPr>
            <p:cNvPr id="30749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30750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0754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0755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30751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0752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0753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30734" name="AutoShape 3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735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736" name="AutoShape 3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737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738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30739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30740" name="Text Box 38"/>
          <p:cNvSpPr txBox="1">
            <a:spLocks noChangeArrowheads="1"/>
          </p:cNvSpPr>
          <p:nvPr/>
        </p:nvSpPr>
        <p:spPr bwMode="auto">
          <a:xfrm>
            <a:off x="1692275" y="5661025"/>
            <a:ext cx="20161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11.31</a:t>
            </a:r>
          </a:p>
        </p:txBody>
      </p:sp>
      <p:sp>
        <p:nvSpPr>
          <p:cNvPr id="30741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AU" altLang="en-US" sz="14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42" name="Rectangle 42"/>
          <p:cNvSpPr>
            <a:spLocks noChangeArrowheads="1"/>
          </p:cNvSpPr>
          <p:nvPr/>
        </p:nvSpPr>
        <p:spPr bwMode="auto">
          <a:xfrm>
            <a:off x="1547813" y="4149725"/>
            <a:ext cx="2087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  <a:latin typeface="Arial" charset="0"/>
              </a:rPr>
              <a:t>10</a:t>
            </a:r>
          </a:p>
        </p:txBody>
      </p:sp>
      <p:sp>
        <p:nvSpPr>
          <p:cNvPr id="30743" name="Text Box 43"/>
          <p:cNvSpPr txBox="1">
            <a:spLocks noChangeArrowheads="1"/>
          </p:cNvSpPr>
          <p:nvPr/>
        </p:nvSpPr>
        <p:spPr bwMode="auto">
          <a:xfrm>
            <a:off x="5724525" y="5661025"/>
            <a:ext cx="21336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600" b="1">
                <a:solidFill>
                  <a:srgbClr val="C0C0C0"/>
                </a:solidFill>
                <a:latin typeface="Arial" charset="0"/>
              </a:rPr>
              <a:t>11.54</a:t>
            </a:r>
            <a:endParaRPr lang="en-US" altLang="en-US" sz="16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30744" name="Text Box 45"/>
          <p:cNvSpPr txBox="1">
            <a:spLocks noChangeArrowheads="1"/>
          </p:cNvSpPr>
          <p:nvPr/>
        </p:nvSpPr>
        <p:spPr bwMode="auto">
          <a:xfrm>
            <a:off x="5795963" y="4149725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1600" b="1">
                <a:solidFill>
                  <a:srgbClr val="C0C0C0"/>
                </a:solidFill>
                <a:latin typeface="Arial" charset="0"/>
              </a:rPr>
              <a:t>9</a:t>
            </a:r>
            <a:endParaRPr lang="en-US" altLang="en-US" sz="16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30745" name="AutoShape 46"/>
          <p:cNvSpPr>
            <a:spLocks noChangeArrowheads="1"/>
          </p:cNvSpPr>
          <p:nvPr/>
        </p:nvSpPr>
        <p:spPr bwMode="auto">
          <a:xfrm>
            <a:off x="3276600" y="1989138"/>
            <a:ext cx="2374900" cy="1223962"/>
          </a:xfrm>
          <a:prstGeom prst="rtTriangle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746" name="Text Box 47"/>
          <p:cNvSpPr txBox="1">
            <a:spLocks noChangeArrowheads="1"/>
          </p:cNvSpPr>
          <p:nvPr/>
        </p:nvSpPr>
        <p:spPr bwMode="auto">
          <a:xfrm>
            <a:off x="4356100" y="2205038"/>
            <a:ext cx="792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12</a:t>
            </a:r>
            <a:endParaRPr lang="en-AU" altLang="en-US" sz="1600"/>
          </a:p>
        </p:txBody>
      </p:sp>
      <p:sp>
        <p:nvSpPr>
          <p:cNvPr id="30747" name="Text Box 48"/>
          <p:cNvSpPr txBox="1">
            <a:spLocks noChangeArrowheads="1"/>
          </p:cNvSpPr>
          <p:nvPr/>
        </p:nvSpPr>
        <p:spPr bwMode="auto">
          <a:xfrm>
            <a:off x="2771775" y="2420938"/>
            <a:ext cx="43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4</a:t>
            </a:r>
            <a:endParaRPr lang="en-AU" altLang="en-US" sz="1600"/>
          </a:p>
        </p:txBody>
      </p:sp>
      <p:sp>
        <p:nvSpPr>
          <p:cNvPr id="30748" name="Text Box 49"/>
          <p:cNvSpPr txBox="1">
            <a:spLocks noChangeArrowheads="1"/>
          </p:cNvSpPr>
          <p:nvPr/>
        </p:nvSpPr>
        <p:spPr bwMode="auto">
          <a:xfrm>
            <a:off x="3851275" y="3284538"/>
            <a:ext cx="1081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X = ?</a:t>
            </a:r>
            <a:endParaRPr lang="en-AU" altLang="en-US" sz="1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Excellent!</a:t>
            </a:r>
          </a:p>
        </p:txBody>
      </p:sp>
      <p:pic>
        <p:nvPicPr>
          <p:cNvPr id="44040" name="APPL152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5084763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1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Fantastic!</a:t>
            </a:r>
          </a:p>
        </p:txBody>
      </p:sp>
      <p:pic>
        <p:nvPicPr>
          <p:cNvPr id="123909" name="APPL175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724535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90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Unlucky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5867400" cy="24479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  <a:latin typeface="Goudy Stout" pitchFamily="18" charset="0"/>
              </a:rPr>
              <a:t>You were nearly a millionaire!</a:t>
            </a:r>
          </a:p>
        </p:txBody>
      </p:sp>
      <p:pic>
        <p:nvPicPr>
          <p:cNvPr id="32772" name="Picture 4" descr="amsad">
            <a:hlinkClick r:id="rId5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133600"/>
            <a:ext cx="1966913" cy="4114800"/>
          </a:xfrm>
        </p:spPr>
      </p:pic>
      <p:pic>
        <p:nvPicPr>
          <p:cNvPr id="124934" name="wron175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ronganswer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09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Millionai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0763"/>
            <a:ext cx="2027238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1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93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12" name="start-end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754188" y="836613"/>
            <a:ext cx="5729287" cy="762000"/>
          </a:xfrm>
          <a:prstGeom prst="rect">
            <a:avLst/>
          </a:prstGeom>
          <a:noFill/>
          <a:ln>
            <a:noFill/>
          </a:ln>
          <a:effectLst>
            <a:outerShdw dist="1143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Thank you for playing!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182688" y="5129213"/>
            <a:ext cx="6796087" cy="762000"/>
          </a:xfrm>
          <a:prstGeom prst="rect">
            <a:avLst/>
          </a:prstGeom>
          <a:noFill/>
          <a:ln>
            <a:noFill/>
          </a:ln>
          <a:effectLst>
            <a:outerShdw dist="89803" dir="49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Now, go and do some work!</a:t>
            </a:r>
          </a:p>
        </p:txBody>
      </p:sp>
      <p:pic>
        <p:nvPicPr>
          <p:cNvPr id="33797" name="Picture 11" descr="Millionair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73238"/>
            <a:ext cx="3395662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4" name="start-e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80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426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"/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012"/>
                </p:tgtEl>
              </p:cMediaNode>
            </p:audio>
          </p:childTnLst>
        </p:cTn>
      </p:par>
    </p:tnLst>
    <p:bldLst>
      <p:bldP spid="128003" grpId="0" build="p" autoUpdateAnimBg="0" advAuto="0"/>
      <p:bldP spid="128004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wron152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ronganswer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56610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Unlucky!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  <a:latin typeface="Goudy Stout" pitchFamily="18" charset="0"/>
              </a:rPr>
              <a:t>That’s incorrect</a:t>
            </a:r>
          </a:p>
        </p:txBody>
      </p:sp>
      <p:pic>
        <p:nvPicPr>
          <p:cNvPr id="5125" name="Picture 4" descr="amsad">
            <a:hlinkClick r:id="rId6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2060575"/>
            <a:ext cx="1966913" cy="4114800"/>
          </a:xfrm>
        </p:spPr>
      </p:pic>
      <p:pic>
        <p:nvPicPr>
          <p:cNvPr id="5126" name="Picture 10" descr="Millionair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1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3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50825" y="26035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250825" y="3933825"/>
            <a:ext cx="8686800" cy="990600"/>
            <a:chOff x="144" y="2496"/>
            <a:chExt cx="5472" cy="624"/>
          </a:xfrm>
        </p:grpSpPr>
        <p:sp>
          <p:nvSpPr>
            <p:cNvPr id="6178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6179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183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6184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6180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181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6182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6149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6150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6151" name="AutoShape 1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6152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6153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6154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1619250" y="42926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C0C0C0"/>
                </a:solidFill>
                <a:latin typeface="Arial" charset="0"/>
              </a:rPr>
              <a:t>5 </a:t>
            </a:r>
          </a:p>
        </p:txBody>
      </p:sp>
      <p:sp>
        <p:nvSpPr>
          <p:cNvPr id="6156" name="Text Box 19"/>
          <p:cNvSpPr txBox="1">
            <a:spLocks noChangeArrowheads="1"/>
          </p:cNvSpPr>
          <p:nvPr/>
        </p:nvSpPr>
        <p:spPr bwMode="auto">
          <a:xfrm>
            <a:off x="5715000" y="42672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rgbClr val="C0C0C0"/>
                </a:solidFill>
                <a:latin typeface="Arial" charset="0"/>
              </a:rPr>
              <a:t>25 </a:t>
            </a:r>
            <a:endParaRPr lang="en-US" altLang="en-US" sz="1400" b="1">
              <a:solidFill>
                <a:srgbClr val="C0C0C0"/>
              </a:solidFill>
              <a:latin typeface="Arial" charset="0"/>
            </a:endParaRPr>
          </a:p>
        </p:txBody>
      </p:sp>
      <p:grpSp>
        <p:nvGrpSpPr>
          <p:cNvPr id="6157" name="Group 20"/>
          <p:cNvGrpSpPr>
            <a:grpSpLocks/>
          </p:cNvGrpSpPr>
          <p:nvPr/>
        </p:nvGrpSpPr>
        <p:grpSpPr bwMode="auto">
          <a:xfrm>
            <a:off x="684213" y="620713"/>
            <a:ext cx="7702550" cy="1306512"/>
            <a:chOff x="432" y="384"/>
            <a:chExt cx="4944" cy="1728"/>
          </a:xfrm>
        </p:grpSpPr>
        <p:sp>
          <p:nvSpPr>
            <p:cNvPr id="6175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C0C0C0"/>
                  </a:solidFill>
                </a:rPr>
                <a:t> </a:t>
              </a:r>
              <a:r>
                <a:rPr lang="en-GB" altLang="en-US" sz="2400">
                  <a:solidFill>
                    <a:schemeClr val="hlink"/>
                  </a:solidFill>
                </a:rPr>
                <a:t>QUESTION 2 </a:t>
              </a:r>
              <a:r>
                <a:rPr lang="en-US" altLang="en-US" sz="2400">
                  <a:solidFill>
                    <a:srgbClr val="C0C0C0"/>
                  </a:solidFill>
                </a:rPr>
                <a:t> </a:t>
              </a:r>
            </a:p>
          </p:txBody>
        </p:sp>
        <p:sp>
          <p:nvSpPr>
            <p:cNvPr id="6176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  <p:sp>
          <p:nvSpPr>
            <p:cNvPr id="6177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</p:grpSp>
      <p:grpSp>
        <p:nvGrpSpPr>
          <p:cNvPr id="6158" name="Group 24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6168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6169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173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6174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6170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171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6172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6159" name="AutoShape 3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6160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6161" name="AutoShape 3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6162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6163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6164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6165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rgbClr val="C0C0C0"/>
                </a:solidFill>
                <a:latin typeface="Arial" charset="0"/>
              </a:rPr>
              <a:t>1</a:t>
            </a:r>
            <a:endParaRPr lang="en-US" alt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6166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rgbClr val="C0C0C0"/>
                </a:solidFill>
                <a:latin typeface="Arial" charset="0"/>
              </a:rPr>
              <a:t>2</a:t>
            </a:r>
            <a:endParaRPr lang="en-US" alt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95400" y="2420888"/>
            <a:ext cx="5868888" cy="461665"/>
          </a:xfrm>
          <a:prstGeom prst="rect">
            <a:avLst/>
          </a:prstGeom>
          <a:blipFill rotWithShape="1">
            <a:blip r:embed="rId7"/>
            <a:stretch>
              <a:fillRect t="-10526" b="-28947"/>
            </a:stretch>
          </a:blipFill>
        </p:spPr>
        <p:txBody>
          <a:bodyPr/>
          <a:lstStyle/>
          <a:p>
            <a:r>
              <a:rPr lang="en-NZ">
                <a:noFill/>
              </a:rPr>
              <a:t>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Excellent!</a:t>
            </a:r>
          </a:p>
        </p:txBody>
      </p:sp>
      <p:pic>
        <p:nvPicPr>
          <p:cNvPr id="97287" name="APPL155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724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Sorry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  <a:latin typeface="Goudy Stout" pitchFamily="18" charset="0"/>
              </a:rPr>
              <a:t>That’s incorrect…</a:t>
            </a:r>
          </a:p>
        </p:txBody>
      </p:sp>
      <p:pic>
        <p:nvPicPr>
          <p:cNvPr id="8196" name="Picture 4" descr="amsad">
            <a:hlinkClick r:id="rId5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2205038"/>
            <a:ext cx="1966912" cy="4114800"/>
          </a:xfrm>
        </p:spPr>
      </p:pic>
      <p:pic>
        <p:nvPicPr>
          <p:cNvPr id="98311" name="wron155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ronganswer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6021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Millionair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9325"/>
            <a:ext cx="20986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1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250825" y="26035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9253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9254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9258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9259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9255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9256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9257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9221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9222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9223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9224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9225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9227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rgbClr val="C0C0C0"/>
                </a:solidFill>
                <a:latin typeface="Arial" charset="0"/>
              </a:rPr>
              <a:t>25</a:t>
            </a:r>
            <a:endParaRPr lang="en-US" alt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9228" name="Text Box 19"/>
          <p:cNvSpPr txBox="1">
            <a:spLocks noChangeArrowheads="1"/>
          </p:cNvSpPr>
          <p:nvPr/>
        </p:nvSpPr>
        <p:spPr bwMode="auto">
          <a:xfrm>
            <a:off x="5724525" y="42926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C0C0C0"/>
                </a:solidFill>
                <a:latin typeface="Arial" charset="0"/>
              </a:rPr>
              <a:t>2</a:t>
            </a:r>
          </a:p>
        </p:txBody>
      </p:sp>
      <p:grpSp>
        <p:nvGrpSpPr>
          <p:cNvPr id="9229" name="Group 20"/>
          <p:cNvGrpSpPr>
            <a:grpSpLocks/>
          </p:cNvGrpSpPr>
          <p:nvPr/>
        </p:nvGrpSpPr>
        <p:grpSpPr bwMode="auto">
          <a:xfrm>
            <a:off x="685800" y="609600"/>
            <a:ext cx="7847013" cy="1090613"/>
            <a:chOff x="432" y="384"/>
            <a:chExt cx="4944" cy="1728"/>
          </a:xfrm>
        </p:grpSpPr>
        <p:sp>
          <p:nvSpPr>
            <p:cNvPr id="9250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C0C0C0"/>
                  </a:solidFill>
                </a:rPr>
                <a:t> </a:t>
              </a:r>
              <a:r>
                <a:rPr lang="en-GB" altLang="en-US" sz="2400">
                  <a:solidFill>
                    <a:schemeClr val="hlink"/>
                  </a:solidFill>
                </a:rPr>
                <a:t>QUESTION 3 </a:t>
              </a:r>
              <a:r>
                <a:rPr lang="en-US" altLang="en-US" sz="2400">
                  <a:solidFill>
                    <a:srgbClr val="C0C0C0"/>
                  </a:solidFill>
                </a:rPr>
                <a:t> </a:t>
              </a:r>
            </a:p>
          </p:txBody>
        </p:sp>
        <p:sp>
          <p:nvSpPr>
            <p:cNvPr id="9251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  <p:sp>
          <p:nvSpPr>
            <p:cNvPr id="9252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</p:grpSp>
      <p:grpSp>
        <p:nvGrpSpPr>
          <p:cNvPr id="9230" name="Group 24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9243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9244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9248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9249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9245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9246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9247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9231" name="AutoShape 3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9232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9233" name="AutoShape 3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9234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9235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9236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9237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133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5</a:t>
            </a:r>
          </a:p>
        </p:txBody>
      </p:sp>
      <p:sp>
        <p:nvSpPr>
          <p:cNvPr id="9238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rgbClr val="C0C0C0"/>
                </a:solidFill>
                <a:latin typeface="Arial" charset="0"/>
              </a:rPr>
              <a:t>7</a:t>
            </a:r>
            <a:endParaRPr lang="en-US" alt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9239" name="AutoShape 42"/>
          <p:cNvSpPr>
            <a:spLocks noChangeArrowheads="1"/>
          </p:cNvSpPr>
          <p:nvPr/>
        </p:nvSpPr>
        <p:spPr bwMode="auto">
          <a:xfrm>
            <a:off x="3059113" y="2060575"/>
            <a:ext cx="2232025" cy="1223963"/>
          </a:xfrm>
          <a:prstGeom prst="rtTriangle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9240" name="Text Box 43"/>
          <p:cNvSpPr txBox="1">
            <a:spLocks noChangeArrowheads="1"/>
          </p:cNvSpPr>
          <p:nvPr/>
        </p:nvSpPr>
        <p:spPr bwMode="auto">
          <a:xfrm>
            <a:off x="2555875" y="2565400"/>
            <a:ext cx="358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3</a:t>
            </a:r>
            <a:endParaRPr lang="en-AU" altLang="en-US" sz="1600"/>
          </a:p>
        </p:txBody>
      </p:sp>
      <p:sp>
        <p:nvSpPr>
          <p:cNvPr id="9241" name="Text Box 44"/>
          <p:cNvSpPr txBox="1">
            <a:spLocks noChangeArrowheads="1"/>
          </p:cNvSpPr>
          <p:nvPr/>
        </p:nvSpPr>
        <p:spPr bwMode="auto">
          <a:xfrm>
            <a:off x="3708400" y="3357563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4</a:t>
            </a:r>
            <a:endParaRPr lang="en-AU" altLang="en-US" sz="1600"/>
          </a:p>
        </p:txBody>
      </p:sp>
      <p:sp>
        <p:nvSpPr>
          <p:cNvPr id="9242" name="Text Box 45"/>
          <p:cNvSpPr txBox="1">
            <a:spLocks noChangeArrowheads="1"/>
          </p:cNvSpPr>
          <p:nvPr/>
        </p:nvSpPr>
        <p:spPr bwMode="auto">
          <a:xfrm>
            <a:off x="4140200" y="2420938"/>
            <a:ext cx="1008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X= ?</a:t>
            </a:r>
            <a:endParaRPr lang="en-AU" altLang="en-US" sz="1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Fantastic</a:t>
            </a:r>
          </a:p>
        </p:txBody>
      </p:sp>
      <p:pic>
        <p:nvPicPr>
          <p:cNvPr id="99333" name="APPL156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173913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3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o wants to be a Millionaire1">
  <a:themeElements>
    <a:clrScheme name="Who wants to be a Millionair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ho wants to be a Millionaire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D4D4D"/>
            </a:gs>
            <a:gs pos="50000">
              <a:srgbClr val="B2B2B2"/>
            </a:gs>
            <a:gs pos="100000">
              <a:srgbClr val="4D4D4D"/>
            </a:gs>
          </a:gsLst>
          <a:lin ang="0" scaled="1"/>
        </a:gradFill>
        <a:ln w="38100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D4D4D"/>
            </a:gs>
            <a:gs pos="50000">
              <a:srgbClr val="B2B2B2"/>
            </a:gs>
            <a:gs pos="100000">
              <a:srgbClr val="4D4D4D"/>
            </a:gs>
          </a:gsLst>
          <a:lin ang="0" scaled="1"/>
        </a:gradFill>
        <a:ln w="38100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o wants to be a Millionai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wants to be a Millionaire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C:\windows\TEMP\Who wants to be a Millionaire1.pot</Template>
  <TotalTime>1247</TotalTime>
  <Words>342</Words>
  <Application>Microsoft Office PowerPoint</Application>
  <PresentationFormat>On-screen Show (4:3)</PresentationFormat>
  <Paragraphs>184</Paragraphs>
  <Slides>32</Slides>
  <Notes>32</Notes>
  <HiddenSlides>0</HiddenSlides>
  <MMClips>21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Times New Roman</vt:lpstr>
      <vt:lpstr>Arial</vt:lpstr>
      <vt:lpstr>Arial Black</vt:lpstr>
      <vt:lpstr>Goudy Stout</vt:lpstr>
      <vt:lpstr>Who wants to be a Millionaire1</vt:lpstr>
      <vt:lpstr>Microsoft Equation 3.0</vt:lpstr>
      <vt:lpstr>PowerPoint Presentation</vt:lpstr>
      <vt:lpstr>PowerPoint Presentation</vt:lpstr>
      <vt:lpstr>Excellent!</vt:lpstr>
      <vt:lpstr>Unlucky!</vt:lpstr>
      <vt:lpstr>PowerPoint Presentation</vt:lpstr>
      <vt:lpstr>Excellent!</vt:lpstr>
      <vt:lpstr>Sorry</vt:lpstr>
      <vt:lpstr>PowerPoint Presentation</vt:lpstr>
      <vt:lpstr>Fantastic</vt:lpstr>
      <vt:lpstr>Oh dear!</vt:lpstr>
      <vt:lpstr>PowerPoint Presentation</vt:lpstr>
      <vt:lpstr>Very good!</vt:lpstr>
      <vt:lpstr>Unlucky</vt:lpstr>
      <vt:lpstr>PowerPoint Presentation</vt:lpstr>
      <vt:lpstr>Brilliant!</vt:lpstr>
      <vt:lpstr>Unfortunately…</vt:lpstr>
      <vt:lpstr>PowerPoint Presentation</vt:lpstr>
      <vt:lpstr>Well done!</vt:lpstr>
      <vt:lpstr>I’m sorry</vt:lpstr>
      <vt:lpstr>PowerPoint Presentation</vt:lpstr>
      <vt:lpstr>Very good!</vt:lpstr>
      <vt:lpstr>Incorrect</vt:lpstr>
      <vt:lpstr>PowerPoint Presentation</vt:lpstr>
      <vt:lpstr>Excellent!</vt:lpstr>
      <vt:lpstr>Wrong Choice!</vt:lpstr>
      <vt:lpstr>PowerPoint Presentation</vt:lpstr>
      <vt:lpstr>Very Good!</vt:lpstr>
      <vt:lpstr>Sorry!</vt:lpstr>
      <vt:lpstr>PowerPoint Presentation</vt:lpstr>
      <vt:lpstr>Fantastic!</vt:lpstr>
      <vt:lpstr>Unlucky</vt:lpstr>
      <vt:lpstr>PowerPoint Presentation</vt:lpstr>
    </vt:vector>
  </TitlesOfParts>
  <Company>LHS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LHS - Millionario</dc:title>
  <dc:creator>S.Dudgeon</dc:creator>
  <cp:lastModifiedBy>Philip</cp:lastModifiedBy>
  <cp:revision>239</cp:revision>
  <cp:lastPrinted>2000-05-03T23:45:17Z</cp:lastPrinted>
  <dcterms:created xsi:type="dcterms:W3CDTF">2000-05-03T23:42:16Z</dcterms:created>
  <dcterms:modified xsi:type="dcterms:W3CDTF">2015-01-20T20:50:48Z</dcterms:modified>
</cp:coreProperties>
</file>